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79" r:id="rId7"/>
    <p:sldId id="285" r:id="rId8"/>
    <p:sldId id="286" r:id="rId9"/>
    <p:sldId id="287" r:id="rId10"/>
    <p:sldId id="288" r:id="rId11"/>
    <p:sldId id="302" r:id="rId12"/>
    <p:sldId id="303" r:id="rId13"/>
    <p:sldId id="304" r:id="rId14"/>
    <p:sldId id="306" r:id="rId15"/>
    <p:sldId id="292" r:id="rId16"/>
    <p:sldId id="289" r:id="rId17"/>
    <p:sldId id="290" r:id="rId18"/>
    <p:sldId id="291" r:id="rId19"/>
    <p:sldId id="293" r:id="rId20"/>
    <p:sldId id="294" r:id="rId21"/>
    <p:sldId id="296" r:id="rId22"/>
    <p:sldId id="295" r:id="rId23"/>
    <p:sldId id="297" r:id="rId24"/>
    <p:sldId id="298" r:id="rId25"/>
    <p:sldId id="299" r:id="rId26"/>
    <p:sldId id="300" r:id="rId27"/>
    <p:sldId id="301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Franklin Gothic" panose="020B0604020202020204" charset="0"/>
      <p:regular r:id="rId31"/>
      <p:bold r:id="rId32"/>
      <p:italic r:id="rId33"/>
      <p:boldItalic r:id="rId34"/>
    </p:embeddedFont>
    <p:embeddedFont>
      <p:font typeface="Franklin Gothic Book" panose="020B050302010202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344A8-E37C-49BE-99E4-0D0BA1D8ECCB}" v="42" dt="2023-01-22T00:07:13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94694"/>
  </p:normalViewPr>
  <p:slideViewPr>
    <p:cSldViewPr snapToGrid="0">
      <p:cViewPr varScale="1">
        <p:scale>
          <a:sx n="139" d="100"/>
          <a:sy n="139" d="100"/>
        </p:scale>
        <p:origin x="138" y="20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9CB6C968-5F57-D44A-B93E-270FC852E299}"/>
    <pc:docChg chg="modSld">
      <pc:chgData name="Kupperman, Natalie (nak5dy)" userId="75bfd726-09a3-4595-b2b8-e380efce1130" providerId="ADAL" clId="{9CB6C968-5F57-D44A-B93E-270FC852E299}" dt="2022-08-29T19:10:05.737" v="7" actId="20577"/>
      <pc:docMkLst>
        <pc:docMk/>
      </pc:docMkLst>
      <pc:sldChg chg="modSp mod">
        <pc:chgData name="Kupperman, Natalie (nak5dy)" userId="75bfd726-09a3-4595-b2b8-e380efce1130" providerId="ADAL" clId="{9CB6C968-5F57-D44A-B93E-270FC852E299}" dt="2022-08-29T18:55:46.824" v="0" actId="1076"/>
        <pc:sldMkLst>
          <pc:docMk/>
          <pc:sldMk cId="3149465568" sldId="279"/>
        </pc:sldMkLst>
        <pc:picChg chg="mod">
          <ac:chgData name="Kupperman, Natalie (nak5dy)" userId="75bfd726-09a3-4595-b2b8-e380efce1130" providerId="ADAL" clId="{9CB6C968-5F57-D44A-B93E-270FC852E299}" dt="2022-08-29T18:55:46.824" v="0" actId="1076"/>
          <ac:picMkLst>
            <pc:docMk/>
            <pc:sldMk cId="3149465568" sldId="279"/>
            <ac:picMk id="3" creationId="{85C15953-52E6-6059-B82F-3D65534CB8E7}"/>
          </ac:picMkLst>
        </pc:picChg>
      </pc:sldChg>
      <pc:sldChg chg="modSp mod">
        <pc:chgData name="Kupperman, Natalie (nak5dy)" userId="75bfd726-09a3-4595-b2b8-e380efce1130" providerId="ADAL" clId="{9CB6C968-5F57-D44A-B93E-270FC852E299}" dt="2022-08-29T19:08:43.277" v="5" actId="1076"/>
        <pc:sldMkLst>
          <pc:docMk/>
          <pc:sldMk cId="3078549317" sldId="299"/>
        </pc:sldMkLst>
        <pc:spChg chg="mod">
          <ac:chgData name="Kupperman, Natalie (nak5dy)" userId="75bfd726-09a3-4595-b2b8-e380efce1130" providerId="ADAL" clId="{9CB6C968-5F57-D44A-B93E-270FC852E299}" dt="2022-08-29T19:08:43.277" v="5" actId="1076"/>
          <ac:spMkLst>
            <pc:docMk/>
            <pc:sldMk cId="3078549317" sldId="299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9CB6C968-5F57-D44A-B93E-270FC852E299}" dt="2022-08-29T19:10:05.737" v="7" actId="20577"/>
        <pc:sldMkLst>
          <pc:docMk/>
          <pc:sldMk cId="232766198" sldId="301"/>
        </pc:sldMkLst>
        <pc:spChg chg="mod">
          <ac:chgData name="Kupperman, Natalie (nak5dy)" userId="75bfd726-09a3-4595-b2b8-e380efce1130" providerId="ADAL" clId="{9CB6C968-5F57-D44A-B93E-270FC852E299}" dt="2022-08-29T19:10:05.737" v="7" actId="20577"/>
          <ac:spMkLst>
            <pc:docMk/>
            <pc:sldMk cId="232766198" sldId="301"/>
            <ac:spMk id="8" creationId="{CC8488FF-CDB8-B2E0-CBFE-6B54D9D537E8}"/>
          </ac:spMkLst>
        </pc:spChg>
      </pc:sldChg>
    </pc:docChg>
  </pc:docChgLst>
  <pc:docChgLst>
    <pc:chgData name="Corliss, Bruce A (bac7wj)" userId="ad51b9fb-fe64-47d8-9b57-8a4dd045bf30" providerId="ADAL" clId="{6FC344A8-E37C-49BE-99E4-0D0BA1D8ECCB}"/>
    <pc:docChg chg="undo custSel modSld sldOrd">
      <pc:chgData name="Corliss, Bruce A (bac7wj)" userId="ad51b9fb-fe64-47d8-9b57-8a4dd045bf30" providerId="ADAL" clId="{6FC344A8-E37C-49BE-99E4-0D0BA1D8ECCB}" dt="2023-01-22T00:07:16.203" v="447" actId="1076"/>
      <pc:docMkLst>
        <pc:docMk/>
      </pc:docMkLst>
      <pc:sldChg chg="delSp modSp mod">
        <pc:chgData name="Corliss, Bruce A (bac7wj)" userId="ad51b9fb-fe64-47d8-9b57-8a4dd045bf30" providerId="ADAL" clId="{6FC344A8-E37C-49BE-99E4-0D0BA1D8ECCB}" dt="2023-01-21T23:44:30.410" v="444" actId="478"/>
        <pc:sldMkLst>
          <pc:docMk/>
          <pc:sldMk cId="0" sldId="256"/>
        </pc:sldMkLst>
        <pc:spChg chg="del mod">
          <ac:chgData name="Corliss, Bruce A (bac7wj)" userId="ad51b9fb-fe64-47d8-9b57-8a4dd045bf30" providerId="ADAL" clId="{6FC344A8-E37C-49BE-99E4-0D0BA1D8ECCB}" dt="2023-01-21T23:44:30.410" v="444" actId="478"/>
          <ac:spMkLst>
            <pc:docMk/>
            <pc:sldMk cId="0" sldId="256"/>
            <ac:spMk id="56" creationId="{00000000-0000-0000-0000-000000000000}"/>
          </ac:spMkLst>
        </pc:spChg>
      </pc:sldChg>
      <pc:sldChg chg="addSp delSp modSp mod">
        <pc:chgData name="Corliss, Bruce A (bac7wj)" userId="ad51b9fb-fe64-47d8-9b57-8a4dd045bf30" providerId="ADAL" clId="{6FC344A8-E37C-49BE-99E4-0D0BA1D8ECCB}" dt="2023-01-21T23:27:56.505" v="401" actId="20577"/>
        <pc:sldMkLst>
          <pc:docMk/>
          <pc:sldMk cId="0" sldId="257"/>
        </pc:sldMkLst>
        <pc:spChg chg="add mod">
          <ac:chgData name="Corliss, Bruce A (bac7wj)" userId="ad51b9fb-fe64-47d8-9b57-8a4dd045bf30" providerId="ADAL" clId="{6FC344A8-E37C-49BE-99E4-0D0BA1D8ECCB}" dt="2023-01-21T22:27:05.563" v="159" actId="1076"/>
          <ac:spMkLst>
            <pc:docMk/>
            <pc:sldMk cId="0" sldId="257"/>
            <ac:spMk id="2" creationId="{5EC2FD24-38A2-3D6A-EB29-4473513FC304}"/>
          </ac:spMkLst>
        </pc:spChg>
        <pc:spChg chg="add del mod">
          <ac:chgData name="Corliss, Bruce A (bac7wj)" userId="ad51b9fb-fe64-47d8-9b57-8a4dd045bf30" providerId="ADAL" clId="{6FC344A8-E37C-49BE-99E4-0D0BA1D8ECCB}" dt="2023-01-21T22:25:17.302" v="55" actId="478"/>
          <ac:spMkLst>
            <pc:docMk/>
            <pc:sldMk cId="0" sldId="257"/>
            <ac:spMk id="3" creationId="{AA40B831-426A-DA9C-A600-DF50991DCAA0}"/>
          </ac:spMkLst>
        </pc:spChg>
        <pc:spChg chg="add mod">
          <ac:chgData name="Corliss, Bruce A (bac7wj)" userId="ad51b9fb-fe64-47d8-9b57-8a4dd045bf30" providerId="ADAL" clId="{6FC344A8-E37C-49BE-99E4-0D0BA1D8ECCB}" dt="2023-01-21T22:27:05.563" v="159" actId="1076"/>
          <ac:spMkLst>
            <pc:docMk/>
            <pc:sldMk cId="0" sldId="257"/>
            <ac:spMk id="4" creationId="{45D4C3EC-180E-90FD-B789-503E5C6C1BF7}"/>
          </ac:spMkLst>
        </pc:spChg>
        <pc:spChg chg="mod">
          <ac:chgData name="Corliss, Bruce A (bac7wj)" userId="ad51b9fb-fe64-47d8-9b57-8a4dd045bf30" providerId="ADAL" clId="{6FC344A8-E37C-49BE-99E4-0D0BA1D8ECCB}" dt="2023-01-21T23:27:56.505" v="401" actId="20577"/>
          <ac:spMkLst>
            <pc:docMk/>
            <pc:sldMk cId="0" sldId="257"/>
            <ac:spMk id="7" creationId="{3B9D25B5-5831-5971-4594-BAA94CBC4DCD}"/>
          </ac:spMkLst>
        </pc:spChg>
        <pc:spChg chg="add del mod">
          <ac:chgData name="Corliss, Bruce A (bac7wj)" userId="ad51b9fb-fe64-47d8-9b57-8a4dd045bf30" providerId="ADAL" clId="{6FC344A8-E37C-49BE-99E4-0D0BA1D8ECCB}" dt="2023-01-21T22:25:17.302" v="55" actId="478"/>
          <ac:spMkLst>
            <pc:docMk/>
            <pc:sldMk cId="0" sldId="257"/>
            <ac:spMk id="8" creationId="{3F046F91-B28D-E228-D3D4-C00A1BF56C0D}"/>
          </ac:spMkLst>
        </pc:spChg>
        <pc:spChg chg="add mod">
          <ac:chgData name="Corliss, Bruce A (bac7wj)" userId="ad51b9fb-fe64-47d8-9b57-8a4dd045bf30" providerId="ADAL" clId="{6FC344A8-E37C-49BE-99E4-0D0BA1D8ECCB}" dt="2023-01-21T22:27:33.533" v="194" actId="114"/>
          <ac:spMkLst>
            <pc:docMk/>
            <pc:sldMk cId="0" sldId="257"/>
            <ac:spMk id="13" creationId="{A0853CB2-E2DC-5A05-669F-1C35378BF9BD}"/>
          </ac:spMkLst>
        </pc:spChg>
        <pc:spChg chg="add mod">
          <ac:chgData name="Corliss, Bruce A (bac7wj)" userId="ad51b9fb-fe64-47d8-9b57-8a4dd045bf30" providerId="ADAL" clId="{6FC344A8-E37C-49BE-99E4-0D0BA1D8ECCB}" dt="2023-01-21T22:27:31.510" v="193" actId="114"/>
          <ac:spMkLst>
            <pc:docMk/>
            <pc:sldMk cId="0" sldId="257"/>
            <ac:spMk id="14" creationId="{030F4BAD-79CF-12B6-8914-21EBE9147787}"/>
          </ac:spMkLst>
        </pc:spChg>
        <pc:cxnChg chg="add mod">
          <ac:chgData name="Corliss, Bruce A (bac7wj)" userId="ad51b9fb-fe64-47d8-9b57-8a4dd045bf30" providerId="ADAL" clId="{6FC344A8-E37C-49BE-99E4-0D0BA1D8ECCB}" dt="2023-01-21T22:27:05.563" v="159" actId="1076"/>
          <ac:cxnSpMkLst>
            <pc:docMk/>
            <pc:sldMk cId="0" sldId="257"/>
            <ac:cxnSpMk id="10" creationId="{CC67F879-A384-0103-2EF5-CEC253336247}"/>
          </ac:cxnSpMkLst>
        </pc:cxnChg>
        <pc:cxnChg chg="add mod">
          <ac:chgData name="Corliss, Bruce A (bac7wj)" userId="ad51b9fb-fe64-47d8-9b57-8a4dd045bf30" providerId="ADAL" clId="{6FC344A8-E37C-49BE-99E4-0D0BA1D8ECCB}" dt="2023-01-21T22:27:48.739" v="195" actId="693"/>
          <ac:cxnSpMkLst>
            <pc:docMk/>
            <pc:sldMk cId="0" sldId="257"/>
            <ac:cxnSpMk id="11" creationId="{216CDFB0-61E1-4387-2F31-29D07B94353D}"/>
          </ac:cxnSpMkLst>
        </pc:cxnChg>
      </pc:sldChg>
      <pc:sldChg chg="addSp modSp mod">
        <pc:chgData name="Corliss, Bruce A (bac7wj)" userId="ad51b9fb-fe64-47d8-9b57-8a4dd045bf30" providerId="ADAL" clId="{6FC344A8-E37C-49BE-99E4-0D0BA1D8ECCB}" dt="2023-01-21T22:27:00.431" v="158" actId="113"/>
        <pc:sldMkLst>
          <pc:docMk/>
          <pc:sldMk cId="3149465568" sldId="279"/>
        </pc:sldMkLst>
        <pc:spChg chg="add mod">
          <ac:chgData name="Corliss, Bruce A (bac7wj)" userId="ad51b9fb-fe64-47d8-9b57-8a4dd045bf30" providerId="ADAL" clId="{6FC344A8-E37C-49BE-99E4-0D0BA1D8ECCB}" dt="2023-01-21T22:27:00.431" v="158" actId="113"/>
          <ac:spMkLst>
            <pc:docMk/>
            <pc:sldMk cId="3149465568" sldId="279"/>
            <ac:spMk id="2" creationId="{FC11BA98-03FA-B021-FA42-410559F850DD}"/>
          </ac:spMkLst>
        </pc:spChg>
        <pc:spChg chg="mod">
          <ac:chgData name="Corliss, Bruce A (bac7wj)" userId="ad51b9fb-fe64-47d8-9b57-8a4dd045bf30" providerId="ADAL" clId="{6FC344A8-E37C-49BE-99E4-0D0BA1D8ECCB}" dt="2023-01-21T22:26:54.826" v="155" actId="1076"/>
          <ac:spMkLst>
            <pc:docMk/>
            <pc:sldMk cId="3149465568" sldId="279"/>
            <ac:spMk id="5" creationId="{02C758A9-6686-7774-46AA-6FD8D01E7438}"/>
          </ac:spMkLst>
        </pc:spChg>
      </pc:sldChg>
      <pc:sldChg chg="addSp delSp modSp">
        <pc:chgData name="Corliss, Bruce A (bac7wj)" userId="ad51b9fb-fe64-47d8-9b57-8a4dd045bf30" providerId="ADAL" clId="{6FC344A8-E37C-49BE-99E4-0D0BA1D8ECCB}" dt="2023-01-21T22:29:07.824" v="197"/>
        <pc:sldMkLst>
          <pc:docMk/>
          <pc:sldMk cId="3425679552" sldId="292"/>
        </pc:sldMkLst>
        <pc:picChg chg="add del mod">
          <ac:chgData name="Corliss, Bruce A (bac7wj)" userId="ad51b9fb-fe64-47d8-9b57-8a4dd045bf30" providerId="ADAL" clId="{6FC344A8-E37C-49BE-99E4-0D0BA1D8ECCB}" dt="2023-01-21T22:29:07.824" v="197"/>
          <ac:picMkLst>
            <pc:docMk/>
            <pc:sldMk cId="3425679552" sldId="292"/>
            <ac:picMk id="2" creationId="{1618AA72-A08A-FB83-A1C0-D782AC19C963}"/>
          </ac:picMkLst>
        </pc:picChg>
      </pc:sldChg>
      <pc:sldChg chg="addSp modSp mod">
        <pc:chgData name="Corliss, Bruce A (bac7wj)" userId="ad51b9fb-fe64-47d8-9b57-8a4dd045bf30" providerId="ADAL" clId="{6FC344A8-E37C-49BE-99E4-0D0BA1D8ECCB}" dt="2023-01-22T00:07:16.203" v="447" actId="1076"/>
        <pc:sldMkLst>
          <pc:docMk/>
          <pc:sldMk cId="1916506299" sldId="295"/>
        </pc:sldMkLst>
        <pc:picChg chg="add mod">
          <ac:chgData name="Corliss, Bruce A (bac7wj)" userId="ad51b9fb-fe64-47d8-9b57-8a4dd045bf30" providerId="ADAL" clId="{6FC344A8-E37C-49BE-99E4-0D0BA1D8ECCB}" dt="2023-01-22T00:07:16.203" v="447" actId="1076"/>
          <ac:picMkLst>
            <pc:docMk/>
            <pc:sldMk cId="1916506299" sldId="295"/>
            <ac:picMk id="2" creationId="{97D06F55-6CCF-BB3E-BD6B-449DBFE6BC6C}"/>
          </ac:picMkLst>
        </pc:picChg>
      </pc:sldChg>
      <pc:sldChg chg="ord">
        <pc:chgData name="Corliss, Bruce A (bac7wj)" userId="ad51b9fb-fe64-47d8-9b57-8a4dd045bf30" providerId="ADAL" clId="{6FC344A8-E37C-49BE-99E4-0D0BA1D8ECCB}" dt="2023-01-21T22:36:01.990" v="319"/>
        <pc:sldMkLst>
          <pc:docMk/>
          <pc:sldMk cId="348550563" sldId="296"/>
        </pc:sldMkLst>
      </pc:sldChg>
      <pc:sldChg chg="addSp modSp mod">
        <pc:chgData name="Corliss, Bruce A (bac7wj)" userId="ad51b9fb-fe64-47d8-9b57-8a4dd045bf30" providerId="ADAL" clId="{6FC344A8-E37C-49BE-99E4-0D0BA1D8ECCB}" dt="2023-01-21T23:29:36.134" v="437" actId="1076"/>
        <pc:sldMkLst>
          <pc:docMk/>
          <pc:sldMk cId="2973527046" sldId="304"/>
        </pc:sldMkLst>
        <pc:spChg chg="mod">
          <ac:chgData name="Corliss, Bruce A (bac7wj)" userId="ad51b9fb-fe64-47d8-9b57-8a4dd045bf30" providerId="ADAL" clId="{6FC344A8-E37C-49BE-99E4-0D0BA1D8ECCB}" dt="2023-01-21T23:28:38.118" v="402" actId="20577"/>
          <ac:spMkLst>
            <pc:docMk/>
            <pc:sldMk cId="2973527046" sldId="304"/>
            <ac:spMk id="2" creationId="{0535E5C6-79D2-F8B0-0494-EB7D77DEC1B6}"/>
          </ac:spMkLst>
        </pc:spChg>
        <pc:spChg chg="add mod">
          <ac:chgData name="Corliss, Bruce A (bac7wj)" userId="ad51b9fb-fe64-47d8-9b57-8a4dd045bf30" providerId="ADAL" clId="{6FC344A8-E37C-49BE-99E4-0D0BA1D8ECCB}" dt="2023-01-21T23:28:55.731" v="405" actId="20577"/>
          <ac:spMkLst>
            <pc:docMk/>
            <pc:sldMk cId="2973527046" sldId="304"/>
            <ac:spMk id="7" creationId="{EA735E0E-9C44-3694-9C6D-F9886674DCEC}"/>
          </ac:spMkLst>
        </pc:spChg>
        <pc:spChg chg="add mod">
          <ac:chgData name="Corliss, Bruce A (bac7wj)" userId="ad51b9fb-fe64-47d8-9b57-8a4dd045bf30" providerId="ADAL" clId="{6FC344A8-E37C-49BE-99E4-0D0BA1D8ECCB}" dt="2023-01-21T23:29:36.134" v="437" actId="1076"/>
          <ac:spMkLst>
            <pc:docMk/>
            <pc:sldMk cId="2973527046" sldId="304"/>
            <ac:spMk id="8" creationId="{13574155-309A-16C0-476E-ABDFA9B4D7B7}"/>
          </ac:spMkLst>
        </pc:spChg>
        <pc:picChg chg="add mod modCrop">
          <ac:chgData name="Corliss, Bruce A (bac7wj)" userId="ad51b9fb-fe64-47d8-9b57-8a4dd045bf30" providerId="ADAL" clId="{6FC344A8-E37C-49BE-99E4-0D0BA1D8ECCB}" dt="2023-01-21T22:29:34.635" v="214" actId="1076"/>
          <ac:picMkLst>
            <pc:docMk/>
            <pc:sldMk cId="2973527046" sldId="304"/>
            <ac:picMk id="3" creationId="{7BFA65B3-99F3-4A29-3D9D-CD13694EA68A}"/>
          </ac:picMkLst>
        </pc:picChg>
        <pc:picChg chg="mod">
          <ac:chgData name="Corliss, Bruce A (bac7wj)" userId="ad51b9fb-fe64-47d8-9b57-8a4dd045bf30" providerId="ADAL" clId="{6FC344A8-E37C-49BE-99E4-0D0BA1D8ECCB}" dt="2023-01-21T22:29:33.305" v="213" actId="1076"/>
          <ac:picMkLst>
            <pc:docMk/>
            <pc:sldMk cId="2973527046" sldId="304"/>
            <ac:picMk id="4" creationId="{AE400551-CFB6-7C1B-303A-8E6AE93951E4}"/>
          </ac:picMkLst>
        </pc:picChg>
      </pc:sldChg>
      <pc:sldChg chg="addSp modSp mod">
        <pc:chgData name="Corliss, Bruce A (bac7wj)" userId="ad51b9fb-fe64-47d8-9b57-8a4dd045bf30" providerId="ADAL" clId="{6FC344A8-E37C-49BE-99E4-0D0BA1D8ECCB}" dt="2023-01-21T23:29:40.883" v="438"/>
        <pc:sldMkLst>
          <pc:docMk/>
          <pc:sldMk cId="3564899706" sldId="306"/>
        </pc:sldMkLst>
        <pc:spChg chg="mod">
          <ac:chgData name="Corliss, Bruce A (bac7wj)" userId="ad51b9fb-fe64-47d8-9b57-8a4dd045bf30" providerId="ADAL" clId="{6FC344A8-E37C-49BE-99E4-0D0BA1D8ECCB}" dt="2023-01-21T22:31:04.399" v="317" actId="20577"/>
          <ac:spMkLst>
            <pc:docMk/>
            <pc:sldMk cId="3564899706" sldId="306"/>
            <ac:spMk id="2" creationId="{0535E5C6-79D2-F8B0-0494-EB7D77DEC1B6}"/>
          </ac:spMkLst>
        </pc:spChg>
        <pc:spChg chg="add mod">
          <ac:chgData name="Corliss, Bruce A (bac7wj)" userId="ad51b9fb-fe64-47d8-9b57-8a4dd045bf30" providerId="ADAL" clId="{6FC344A8-E37C-49BE-99E4-0D0BA1D8ECCB}" dt="2023-01-21T23:29:40.883" v="438"/>
          <ac:spMkLst>
            <pc:docMk/>
            <pc:sldMk cId="3564899706" sldId="306"/>
            <ac:spMk id="7" creationId="{A0203DA4-343B-0F56-1F4B-D9A9B77027E3}"/>
          </ac:spMkLst>
        </pc:spChg>
        <pc:picChg chg="add mod modCrop">
          <ac:chgData name="Corliss, Bruce A (bac7wj)" userId="ad51b9fb-fe64-47d8-9b57-8a4dd045bf30" providerId="ADAL" clId="{6FC344A8-E37C-49BE-99E4-0D0BA1D8ECCB}" dt="2023-01-21T22:29:51.977" v="221" actId="1076"/>
          <ac:picMkLst>
            <pc:docMk/>
            <pc:sldMk cId="3564899706" sldId="306"/>
            <ac:picMk id="3" creationId="{D06CDD58-5F91-7780-4316-D0BBD46D1ACC}"/>
          </ac:picMkLst>
        </pc:picChg>
        <pc:picChg chg="mod">
          <ac:chgData name="Corliss, Bruce A (bac7wj)" userId="ad51b9fb-fe64-47d8-9b57-8a4dd045bf30" providerId="ADAL" clId="{6FC344A8-E37C-49BE-99E4-0D0BA1D8ECCB}" dt="2023-01-21T22:29:51.002" v="220" actId="1076"/>
          <ac:picMkLst>
            <pc:docMk/>
            <pc:sldMk cId="3564899706" sldId="306"/>
            <ac:picMk id="4" creationId="{AE400551-CFB6-7C1B-303A-8E6AE93951E4}"/>
          </ac:picMkLst>
        </pc:picChg>
      </pc:sldChg>
    </pc:docChg>
  </pc:docChgLst>
  <pc:docChgLst>
    <pc:chgData name="Kupperman, Natalie (nak5dy)" userId="75bfd726-09a3-4595-b2b8-e380efce1130" providerId="ADAL" clId="{D2DB16C5-5F11-604A-8F2C-6070B02D9548}"/>
    <pc:docChg chg="undo custSel addSld delSld modSld sldOrd">
      <pc:chgData name="Kupperman, Natalie (nak5dy)" userId="75bfd726-09a3-4595-b2b8-e380efce1130" providerId="ADAL" clId="{D2DB16C5-5F11-604A-8F2C-6070B02D9548}" dt="2022-07-22T23:47:31.213" v="995" actId="1076"/>
      <pc:docMkLst>
        <pc:docMk/>
      </pc:docMkLst>
      <pc:sldChg chg="modSp mod">
        <pc:chgData name="Kupperman, Natalie (nak5dy)" userId="75bfd726-09a3-4595-b2b8-e380efce1130" providerId="ADAL" clId="{D2DB16C5-5F11-604A-8F2C-6070B02D9548}" dt="2022-07-22T23:26:02.643" v="827" actId="1076"/>
        <pc:sldMkLst>
          <pc:docMk/>
          <pc:sldMk cId="0" sldId="257"/>
        </pc:sldMkLst>
        <pc:spChg chg="mod">
          <ac:chgData name="Kupperman, Natalie (nak5dy)" userId="75bfd726-09a3-4595-b2b8-e380efce1130" providerId="ADAL" clId="{D2DB16C5-5F11-604A-8F2C-6070B02D9548}" dt="2022-07-22T23:25:40.519" v="822" actId="1076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25:44.331" v="823" actId="1076"/>
          <ac:spMkLst>
            <pc:docMk/>
            <pc:sldMk cId="0" sldId="257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D2DB16C5-5F11-604A-8F2C-6070B02D9548}" dt="2022-07-22T23:26:02.643" v="827" actId="1076"/>
          <ac:spMkLst>
            <pc:docMk/>
            <pc:sldMk cId="0" sldId="257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31:15.212" v="840" actId="1076"/>
        <pc:sldMkLst>
          <pc:docMk/>
          <pc:sldMk cId="3149465568" sldId="279"/>
        </pc:sldMkLst>
        <pc:picChg chg="add mod">
          <ac:chgData name="Kupperman, Natalie (nak5dy)" userId="75bfd726-09a3-4595-b2b8-e380efce1130" providerId="ADAL" clId="{D2DB16C5-5F11-604A-8F2C-6070B02D9548}" dt="2022-07-22T23:31:15.212" v="840" actId="1076"/>
          <ac:picMkLst>
            <pc:docMk/>
            <pc:sldMk cId="3149465568" sldId="279"/>
            <ac:picMk id="3" creationId="{85C15953-52E6-6059-B82F-3D65534CB8E7}"/>
          </ac:picMkLst>
        </pc:picChg>
        <pc:picChg chg="del">
          <ac:chgData name="Kupperman, Natalie (nak5dy)" userId="75bfd726-09a3-4595-b2b8-e380efce1130" providerId="ADAL" clId="{D2DB16C5-5F11-604A-8F2C-6070B02D9548}" dt="2022-07-22T23:30:03.358" v="834" actId="478"/>
          <ac:picMkLst>
            <pc:docMk/>
            <pc:sldMk cId="3149465568" sldId="279"/>
            <ac:picMk id="4" creationId="{154E589D-493B-EB24-22CF-B7875E2ADB64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6:34.078" v="931" actId="14100"/>
        <pc:sldMkLst>
          <pc:docMk/>
          <pc:sldMk cId="3195121776" sldId="285"/>
        </pc:sldMkLst>
        <pc:spChg chg="mod">
          <ac:chgData name="Kupperman, Natalie (nak5dy)" userId="75bfd726-09a3-4595-b2b8-e380efce1130" providerId="ADAL" clId="{D2DB16C5-5F11-604A-8F2C-6070B02D9548}" dt="2022-07-22T16:18:25.689" v="55" actId="20577"/>
          <ac:spMkLst>
            <pc:docMk/>
            <pc:sldMk cId="3195121776" sldId="28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6:34.078" v="931" actId="14100"/>
          <ac:spMkLst>
            <pc:docMk/>
            <pc:sldMk cId="3195121776" sldId="285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D2DB16C5-5F11-604A-8F2C-6070B02D9548}" dt="2022-07-22T23:29:32.529" v="828" actId="478"/>
          <ac:picMkLst>
            <pc:docMk/>
            <pc:sldMk cId="3195121776" sldId="285"/>
            <ac:picMk id="3" creationId="{C6FB788D-E647-35DC-E135-3B3A81B4A10C}"/>
          </ac:picMkLst>
        </pc:picChg>
        <pc:picChg chg="add mod">
          <ac:chgData name="Kupperman, Natalie (nak5dy)" userId="75bfd726-09a3-4595-b2b8-e380efce1130" providerId="ADAL" clId="{D2DB16C5-5F11-604A-8F2C-6070B02D9548}" dt="2022-07-22T23:29:53.595" v="833" actId="1076"/>
          <ac:picMkLst>
            <pc:docMk/>
            <pc:sldMk cId="3195121776" sldId="285"/>
            <ac:picMk id="4" creationId="{A0C69E12-C5F0-85CA-0E45-7F7BCCA22AF5}"/>
          </ac:picMkLst>
        </pc:picChg>
      </pc:sldChg>
      <pc:sldChg chg="addSp modSp mod">
        <pc:chgData name="Kupperman, Natalie (nak5dy)" userId="75bfd726-09a3-4595-b2b8-e380efce1130" providerId="ADAL" clId="{D2DB16C5-5F11-604A-8F2C-6070B02D9548}" dt="2022-07-22T23:37:07.895" v="934" actId="255"/>
        <pc:sldMkLst>
          <pc:docMk/>
          <pc:sldMk cId="2703455404" sldId="286"/>
        </pc:sldMkLst>
        <pc:spChg chg="mod">
          <ac:chgData name="Kupperman, Natalie (nak5dy)" userId="75bfd726-09a3-4595-b2b8-e380efce1130" providerId="ADAL" clId="{D2DB16C5-5F11-604A-8F2C-6070B02D9548}" dt="2022-07-22T16:18:32.998" v="76" actId="20577"/>
          <ac:spMkLst>
            <pc:docMk/>
            <pc:sldMk cId="2703455404" sldId="28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07.895" v="934" actId="255"/>
          <ac:spMkLst>
            <pc:docMk/>
            <pc:sldMk cId="2703455404" sldId="286"/>
            <ac:spMk id="7" creationId="{3B9D25B5-5831-5971-4594-BAA94CBC4DCD}"/>
          </ac:spMkLst>
        </pc:spChg>
        <pc:picChg chg="mod modCrop">
          <ac:chgData name="Kupperman, Natalie (nak5dy)" userId="75bfd726-09a3-4595-b2b8-e380efce1130" providerId="ADAL" clId="{D2DB16C5-5F11-604A-8F2C-6070B02D9548}" dt="2022-07-22T23:31:36.955" v="841" actId="732"/>
          <ac:picMkLst>
            <pc:docMk/>
            <pc:sldMk cId="2703455404" sldId="286"/>
            <ac:picMk id="3" creationId="{82D1DE2E-EEF2-CB45-11DB-D2810673886D}"/>
          </ac:picMkLst>
        </pc:picChg>
        <pc:picChg chg="add mod">
          <ac:chgData name="Kupperman, Natalie (nak5dy)" userId="75bfd726-09a3-4595-b2b8-e380efce1130" providerId="ADAL" clId="{D2DB16C5-5F11-604A-8F2C-6070B02D9548}" dt="2022-07-22T23:32:12.654" v="846" actId="1076"/>
          <ac:picMkLst>
            <pc:docMk/>
            <pc:sldMk cId="2703455404" sldId="286"/>
            <ac:picMk id="4" creationId="{0225AA4A-181C-8CE3-7325-AC8509EA6712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24.633" v="935" actId="255"/>
        <pc:sldMkLst>
          <pc:docMk/>
          <pc:sldMk cId="653802433" sldId="287"/>
        </pc:sldMkLst>
        <pc:spChg chg="mod">
          <ac:chgData name="Kupperman, Natalie (nak5dy)" userId="75bfd726-09a3-4595-b2b8-e380efce1130" providerId="ADAL" clId="{D2DB16C5-5F11-604A-8F2C-6070B02D9548}" dt="2022-07-22T17:13:30.578" v="102" actId="20577"/>
          <ac:spMkLst>
            <pc:docMk/>
            <pc:sldMk cId="653802433" sldId="28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24.633" v="935" actId="255"/>
          <ac:spMkLst>
            <pc:docMk/>
            <pc:sldMk cId="653802433" sldId="28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D2DB16C5-5F11-604A-8F2C-6070B02D9548}" dt="2022-07-22T23:33:21.326" v="855" actId="1076"/>
          <ac:picMkLst>
            <pc:docMk/>
            <pc:sldMk cId="653802433" sldId="287"/>
            <ac:picMk id="3" creationId="{9418F97C-E825-A58F-F059-C407C852ED28}"/>
          </ac:picMkLst>
        </pc:picChg>
        <pc:picChg chg="del">
          <ac:chgData name="Kupperman, Natalie (nak5dy)" userId="75bfd726-09a3-4595-b2b8-e380efce1130" providerId="ADAL" clId="{D2DB16C5-5F11-604A-8F2C-6070B02D9548}" dt="2022-07-22T23:32:20.850" v="847" actId="478"/>
          <ac:picMkLst>
            <pc:docMk/>
            <pc:sldMk cId="653802433" sldId="287"/>
            <ac:picMk id="4" creationId="{7FED7E53-33F4-A2E2-0CE4-5BA321B5CCC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53.872" v="938" actId="1076"/>
        <pc:sldMkLst>
          <pc:docMk/>
          <pc:sldMk cId="1413828426" sldId="288"/>
        </pc:sldMkLst>
        <pc:spChg chg="mod">
          <ac:chgData name="Kupperman, Natalie (nak5dy)" userId="75bfd726-09a3-4595-b2b8-e380efce1130" providerId="ADAL" clId="{D2DB16C5-5F11-604A-8F2C-6070B02D9548}" dt="2022-07-22T17:13:37.346" v="122" actId="20577"/>
          <ac:spMkLst>
            <pc:docMk/>
            <pc:sldMk cId="1413828426" sldId="28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53.872" v="938" actId="1076"/>
          <ac:spMkLst>
            <pc:docMk/>
            <pc:sldMk cId="1413828426" sldId="288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D2DB16C5-5F11-604A-8F2C-6070B02D9548}" dt="2022-07-22T23:35:32.302" v="898" actId="1076"/>
          <ac:spMkLst>
            <pc:docMk/>
            <pc:sldMk cId="1413828426" sldId="288"/>
            <ac:spMk id="10" creationId="{AD4DAD36-1CA9-9F99-35D6-2AA9552B9A96}"/>
          </ac:spMkLst>
        </pc:spChg>
        <pc:spChg chg="add mod">
          <ac:chgData name="Kupperman, Natalie (nak5dy)" userId="75bfd726-09a3-4595-b2b8-e380efce1130" providerId="ADAL" clId="{D2DB16C5-5F11-604A-8F2C-6070B02D9548}" dt="2022-07-22T23:35:56.519" v="928" actId="20577"/>
          <ac:spMkLst>
            <pc:docMk/>
            <pc:sldMk cId="1413828426" sldId="288"/>
            <ac:spMk id="11" creationId="{B7366B9B-4FA1-CE10-527E-86222F41BC36}"/>
          </ac:spMkLst>
        </pc:spChg>
        <pc:picChg chg="del">
          <ac:chgData name="Kupperman, Natalie (nak5dy)" userId="75bfd726-09a3-4595-b2b8-e380efce1130" providerId="ADAL" clId="{D2DB16C5-5F11-604A-8F2C-6070B02D9548}" dt="2022-07-22T23:33:27.760" v="856" actId="478"/>
          <ac:picMkLst>
            <pc:docMk/>
            <pc:sldMk cId="1413828426" sldId="288"/>
            <ac:picMk id="3" creationId="{3F6661CE-CC25-93A4-6C81-1A134ABEC918}"/>
          </ac:picMkLst>
        </pc:picChg>
        <pc:picChg chg="add mod">
          <ac:chgData name="Kupperman, Natalie (nak5dy)" userId="75bfd726-09a3-4595-b2b8-e380efce1130" providerId="ADAL" clId="{D2DB16C5-5F11-604A-8F2C-6070B02D9548}" dt="2022-07-22T23:34:47.147" v="870" actId="1076"/>
          <ac:picMkLst>
            <pc:docMk/>
            <pc:sldMk cId="1413828426" sldId="288"/>
            <ac:picMk id="4" creationId="{26AD8D92-A3C7-198B-0100-10BA6E291BAA}"/>
          </ac:picMkLst>
        </pc:picChg>
        <pc:picChg chg="add mod">
          <ac:chgData name="Kupperman, Natalie (nak5dy)" userId="75bfd726-09a3-4595-b2b8-e380efce1130" providerId="ADAL" clId="{D2DB16C5-5F11-604A-8F2C-6070B02D9548}" dt="2022-07-22T23:34:51.518" v="871" actId="1076"/>
          <ac:picMkLst>
            <pc:docMk/>
            <pc:sldMk cId="1413828426" sldId="288"/>
            <ac:picMk id="9" creationId="{41741618-7CBF-551A-3265-BF1AFAC70592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39:32.914" v="947" actId="1076"/>
        <pc:sldMkLst>
          <pc:docMk/>
          <pc:sldMk cId="1654426741" sldId="289"/>
        </pc:sldMkLst>
        <pc:spChg chg="mod">
          <ac:chgData name="Kupperman, Natalie (nak5dy)" userId="75bfd726-09a3-4595-b2b8-e380efce1130" providerId="ADAL" clId="{D2DB16C5-5F11-604A-8F2C-6070B02D9548}" dt="2022-07-22T17:58:11.009" v="724" actId="20577"/>
          <ac:spMkLst>
            <pc:docMk/>
            <pc:sldMk cId="1654426741" sldId="28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9:32.914" v="947" actId="1076"/>
          <ac:spMkLst>
            <pc:docMk/>
            <pc:sldMk cId="1654426741" sldId="289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D2DB16C5-5F11-604A-8F2C-6070B02D9548}" dt="2022-07-22T17:25:50.941" v="248" actId="27636"/>
          <ac:spMkLst>
            <pc:docMk/>
            <pc:sldMk cId="1654426741" sldId="289"/>
            <ac:spMk id="63" creationId="{00000000-0000-0000-0000-000000000000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0:16.227" v="954" actId="1076"/>
        <pc:sldMkLst>
          <pc:docMk/>
          <pc:sldMk cId="3876640232" sldId="290"/>
        </pc:sldMkLst>
        <pc:spChg chg="mod">
          <ac:chgData name="Kupperman, Natalie (nak5dy)" userId="75bfd726-09a3-4595-b2b8-e380efce1130" providerId="ADAL" clId="{D2DB16C5-5F11-604A-8F2C-6070B02D9548}" dt="2022-07-22T17:58:18.676" v="746" actId="20577"/>
          <ac:spMkLst>
            <pc:docMk/>
            <pc:sldMk cId="3876640232" sldId="29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40:16.227" v="954" actId="1076"/>
          <ac:spMkLst>
            <pc:docMk/>
            <pc:sldMk cId="3876640232" sldId="290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4:24.290" v="970" actId="1076"/>
        <pc:sldMkLst>
          <pc:docMk/>
          <pc:sldMk cId="3340351756" sldId="291"/>
        </pc:sldMkLst>
        <pc:spChg chg="mod">
          <ac:chgData name="Kupperman, Natalie (nak5dy)" userId="75bfd726-09a3-4595-b2b8-e380efce1130" providerId="ADAL" clId="{D2DB16C5-5F11-604A-8F2C-6070B02D9548}" dt="2022-07-22T23:44:24.290" v="970" actId="1076"/>
          <ac:spMkLst>
            <pc:docMk/>
            <pc:sldMk cId="3340351756" sldId="291"/>
            <ac:spMk id="5" creationId="{02C758A9-6686-7774-46AA-6FD8D01E7438}"/>
          </ac:spMkLst>
        </pc:spChg>
        <pc:picChg chg="del">
          <ac:chgData name="Kupperman, Natalie (nak5dy)" userId="75bfd726-09a3-4595-b2b8-e380efce1130" providerId="ADAL" clId="{D2DB16C5-5F11-604A-8F2C-6070B02D9548}" dt="2022-07-22T23:43:46.278" v="964" actId="478"/>
          <ac:picMkLst>
            <pc:docMk/>
            <pc:sldMk cId="3340351756" sldId="291"/>
            <ac:picMk id="3" creationId="{26B61C72-CB64-6756-EA6D-19A6BBEAC260}"/>
          </ac:picMkLst>
        </pc:picChg>
        <pc:picChg chg="add mod">
          <ac:chgData name="Kupperman, Natalie (nak5dy)" userId="75bfd726-09a3-4595-b2b8-e380efce1130" providerId="ADAL" clId="{D2DB16C5-5F11-604A-8F2C-6070B02D9548}" dt="2022-07-22T23:44:16.784" v="969" actId="1076"/>
          <ac:picMkLst>
            <pc:docMk/>
            <pc:sldMk cId="3340351756" sldId="291"/>
            <ac:picMk id="4" creationId="{0BF546AA-580C-BF13-0138-2FA8BB705EB3}"/>
          </ac:picMkLst>
        </pc:picChg>
      </pc:sldChg>
      <pc:sldChg chg="addSp modSp mod ord">
        <pc:chgData name="Kupperman, Natalie (nak5dy)" userId="75bfd726-09a3-4595-b2b8-e380efce1130" providerId="ADAL" clId="{D2DB16C5-5F11-604A-8F2C-6070B02D9548}" dt="2022-07-22T23:41:38.466" v="962" actId="1076"/>
        <pc:sldMkLst>
          <pc:docMk/>
          <pc:sldMk cId="3425679552" sldId="292"/>
        </pc:sldMkLst>
        <pc:spChg chg="mod">
          <ac:chgData name="Kupperman, Natalie (nak5dy)" userId="75bfd726-09a3-4595-b2b8-e380efce1130" providerId="ADAL" clId="{D2DB16C5-5F11-604A-8F2C-6070B02D9548}" dt="2022-07-22T17:38:06.949" v="444" actId="20577"/>
          <ac:spMkLst>
            <pc:docMk/>
            <pc:sldMk cId="3425679552" sldId="292"/>
            <ac:spMk id="5" creationId="{02C758A9-6686-7774-46AA-6FD8D01E7438}"/>
          </ac:spMkLst>
        </pc:spChg>
        <pc:picChg chg="add mod">
          <ac:chgData name="Kupperman, Natalie (nak5dy)" userId="75bfd726-09a3-4595-b2b8-e380efce1130" providerId="ADAL" clId="{D2DB16C5-5F11-604A-8F2C-6070B02D9548}" dt="2022-07-22T23:41:38.466" v="962" actId="1076"/>
          <ac:picMkLst>
            <pc:docMk/>
            <pc:sldMk cId="3425679552" sldId="292"/>
            <ac:picMk id="3" creationId="{368DB590-F674-81D1-9A0A-ADAF32C16B62}"/>
          </ac:picMkLst>
        </pc:picChg>
        <pc:picChg chg="mod modCrop">
          <ac:chgData name="Kupperman, Natalie (nak5dy)" userId="75bfd726-09a3-4595-b2b8-e380efce1130" providerId="ADAL" clId="{D2DB16C5-5F11-604A-8F2C-6070B02D9548}" dt="2022-07-22T23:40:34.317" v="955" actId="732"/>
          <ac:picMkLst>
            <pc:docMk/>
            <pc:sldMk cId="3425679552" sldId="292"/>
            <ac:picMk id="4" creationId="{4599185A-2483-2E85-34BE-A22A7B0EEF6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45:48.555" v="976" actId="255"/>
        <pc:sldMkLst>
          <pc:docMk/>
          <pc:sldMk cId="534932636" sldId="293"/>
        </pc:sldMkLst>
        <pc:spChg chg="add mod">
          <ac:chgData name="Kupperman, Natalie (nak5dy)" userId="75bfd726-09a3-4595-b2b8-e380efce1130" providerId="ADAL" clId="{D2DB16C5-5F11-604A-8F2C-6070B02D9548}" dt="2022-07-22T23:45:48.555" v="976" actId="255"/>
          <ac:spMkLst>
            <pc:docMk/>
            <pc:sldMk cId="534932636" sldId="293"/>
            <ac:spMk id="2" creationId="{27E6812F-29F8-BFEF-AEAB-B98BF1DF0C82}"/>
          </ac:spMkLst>
        </pc:spChg>
        <pc:spChg chg="mod">
          <ac:chgData name="Kupperman, Natalie (nak5dy)" userId="75bfd726-09a3-4595-b2b8-e380efce1130" providerId="ADAL" clId="{D2DB16C5-5F11-604A-8F2C-6070B02D9548}" dt="2022-07-22T17:58:52.318" v="792" actId="1076"/>
          <ac:spMkLst>
            <pc:docMk/>
            <pc:sldMk cId="534932636" sldId="293"/>
            <ac:spMk id="5" creationId="{02C758A9-6686-7774-46AA-6FD8D01E7438}"/>
          </ac:spMkLst>
        </pc:spChg>
        <pc:picChg chg="del mod">
          <ac:chgData name="Kupperman, Natalie (nak5dy)" userId="75bfd726-09a3-4595-b2b8-e380efce1130" providerId="ADAL" clId="{D2DB16C5-5F11-604A-8F2C-6070B02D9548}" dt="2022-07-22T23:41:55.170" v="963" actId="478"/>
          <ac:picMkLst>
            <pc:docMk/>
            <pc:sldMk cId="534932636" sldId="293"/>
            <ac:picMk id="3" creationId="{3BD9692A-E2D0-7B25-A3DC-CCD5FDBA6BD4}"/>
          </ac:picMkLst>
        </pc:picChg>
        <pc:picChg chg="add mod">
          <ac:chgData name="Kupperman, Natalie (nak5dy)" userId="75bfd726-09a3-4595-b2b8-e380efce1130" providerId="ADAL" clId="{D2DB16C5-5F11-604A-8F2C-6070B02D9548}" dt="2022-07-22T23:45:04.147" v="975" actId="1076"/>
          <ac:picMkLst>
            <pc:docMk/>
            <pc:sldMk cId="534932636" sldId="293"/>
            <ac:picMk id="7" creationId="{2C5C086A-B51A-B6E8-2331-C843EAAA1C6F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17:59:02.031" v="812" actId="20577"/>
        <pc:sldMkLst>
          <pc:docMk/>
          <pc:sldMk cId="2337037786" sldId="294"/>
        </pc:sldMkLst>
        <pc:spChg chg="mod">
          <ac:chgData name="Kupperman, Natalie (nak5dy)" userId="75bfd726-09a3-4595-b2b8-e380efce1130" providerId="ADAL" clId="{D2DB16C5-5F11-604A-8F2C-6070B02D9548}" dt="2022-07-22T17:59:02.031" v="812" actId="20577"/>
          <ac:spMkLst>
            <pc:docMk/>
            <pc:sldMk cId="2337037786" sldId="294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52:11.322" v="568" actId="478"/>
          <ac:spMkLst>
            <pc:docMk/>
            <pc:sldMk cId="2337037786" sldId="294"/>
            <ac:spMk id="9" creationId="{AD115DAD-C3A7-AA16-35F2-CDFE53519A96}"/>
          </ac:spMkLst>
        </pc:spChg>
        <pc:picChg chg="del">
          <ac:chgData name="Kupperman, Natalie (nak5dy)" userId="75bfd726-09a3-4595-b2b8-e380efce1130" providerId="ADAL" clId="{D2DB16C5-5F11-604A-8F2C-6070B02D9548}" dt="2022-07-22T17:52:00.164" v="560" actId="478"/>
          <ac:picMkLst>
            <pc:docMk/>
            <pc:sldMk cId="2337037786" sldId="294"/>
            <ac:picMk id="4" creationId="{8431CD9C-73B4-6BB2-5885-0B5D71F8A10A}"/>
          </ac:picMkLst>
        </pc:picChg>
        <pc:picChg chg="add mod">
          <ac:chgData name="Kupperman, Natalie (nak5dy)" userId="75bfd726-09a3-4595-b2b8-e380efce1130" providerId="ADAL" clId="{D2DB16C5-5F11-604A-8F2C-6070B02D9548}" dt="2022-07-22T17:52:20.936" v="572" actId="1076"/>
          <ac:picMkLst>
            <pc:docMk/>
            <pc:sldMk cId="2337037786" sldId="294"/>
            <ac:picMk id="4098" creationId="{EBA5D4FD-25FC-76DF-6023-B46B99E3FFEB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46:02.421" v="977" actId="255"/>
        <pc:sldMkLst>
          <pc:docMk/>
          <pc:sldMk cId="348550563" sldId="296"/>
        </pc:sldMkLst>
        <pc:spChg chg="mod">
          <ac:chgData name="Kupperman, Natalie (nak5dy)" userId="75bfd726-09a3-4595-b2b8-e380efce1130" providerId="ADAL" clId="{D2DB16C5-5F11-604A-8F2C-6070B02D9548}" dt="2022-07-22T23:46:02.421" v="977" actId="255"/>
          <ac:spMkLst>
            <pc:docMk/>
            <pc:sldMk cId="348550563" sldId="296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20.590" v="984" actId="20577"/>
        <pc:sldMkLst>
          <pc:docMk/>
          <pc:sldMk cId="585690732" sldId="297"/>
        </pc:sldMkLst>
        <pc:spChg chg="mod">
          <ac:chgData name="Kupperman, Natalie (nak5dy)" userId="75bfd726-09a3-4595-b2b8-e380efce1130" providerId="ADAL" clId="{D2DB16C5-5F11-604A-8F2C-6070B02D9548}" dt="2022-07-22T23:46:20.590" v="984" actId="20577"/>
          <ac:spMkLst>
            <pc:docMk/>
            <pc:sldMk cId="585690732" sldId="297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40.334" v="990" actId="20577"/>
        <pc:sldMkLst>
          <pc:docMk/>
          <pc:sldMk cId="1933149284" sldId="298"/>
        </pc:sldMkLst>
        <pc:spChg chg="mod">
          <ac:chgData name="Kupperman, Natalie (nak5dy)" userId="75bfd726-09a3-4595-b2b8-e380efce1130" providerId="ADAL" clId="{D2DB16C5-5F11-604A-8F2C-6070B02D9548}" dt="2022-07-22T23:46:40.334" v="990" actId="20577"/>
          <ac:spMkLst>
            <pc:docMk/>
            <pc:sldMk cId="1933149284" sldId="298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7:00.363" v="992" actId="255"/>
        <pc:sldMkLst>
          <pc:docMk/>
          <pc:sldMk cId="3078549317" sldId="299"/>
        </pc:sldMkLst>
        <pc:spChg chg="mod">
          <ac:chgData name="Kupperman, Natalie (nak5dy)" userId="75bfd726-09a3-4595-b2b8-e380efce1130" providerId="ADAL" clId="{D2DB16C5-5F11-604A-8F2C-6070B02D9548}" dt="2022-07-22T23:47:00.363" v="992" actId="255"/>
          <ac:spMkLst>
            <pc:docMk/>
            <pc:sldMk cId="3078549317" sldId="299"/>
            <ac:spMk id="7" creationId="{86072A1F-E684-5264-EBD7-0B31FA119E4E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7:31.213" v="995" actId="1076"/>
        <pc:sldMkLst>
          <pc:docMk/>
          <pc:sldMk cId="232766198" sldId="301"/>
        </pc:sldMkLst>
        <pc:spChg chg="mod">
          <ac:chgData name="Kupperman, Natalie (nak5dy)" userId="75bfd726-09a3-4595-b2b8-e380efce1130" providerId="ADAL" clId="{D2DB16C5-5F11-604A-8F2C-6070B02D9548}" dt="2022-07-22T23:47:31.213" v="995" actId="1076"/>
          <ac:spMkLst>
            <pc:docMk/>
            <pc:sldMk cId="232766198" sldId="301"/>
            <ac:spMk id="8" creationId="{CC8488FF-CDB8-B2E0-CBFE-6B54D9D537E8}"/>
          </ac:spMkLst>
        </pc:spChg>
        <pc:picChg chg="del">
          <ac:chgData name="Kupperman, Natalie (nak5dy)" userId="75bfd726-09a3-4595-b2b8-e380efce1130" providerId="ADAL" clId="{D2DB16C5-5F11-604A-8F2C-6070B02D9548}" dt="2022-07-22T18:07:45.308" v="813" actId="478"/>
          <ac:picMkLst>
            <pc:docMk/>
            <pc:sldMk cId="232766198" sldId="301"/>
            <ac:picMk id="7" creationId="{8B7EDF0A-B974-0560-F064-C45C73C72591}"/>
          </ac:picMkLst>
        </pc:picChg>
        <pc:picChg chg="add mod">
          <ac:chgData name="Kupperman, Natalie (nak5dy)" userId="75bfd726-09a3-4595-b2b8-e380efce1130" providerId="ADAL" clId="{D2DB16C5-5F11-604A-8F2C-6070B02D9548}" dt="2022-07-22T23:47:27.805" v="994" actId="1076"/>
          <ac:picMkLst>
            <pc:docMk/>
            <pc:sldMk cId="232766198" sldId="301"/>
            <ac:picMk id="5122" creationId="{6AA9F968-30CE-CEE9-005E-3B870DCC5AA0}"/>
          </ac:picMkLst>
        </pc:picChg>
      </pc:sldChg>
      <pc:sldChg chg="addSp delSp modSp add mod">
        <pc:chgData name="Kupperman, Natalie (nak5dy)" userId="75bfd726-09a3-4595-b2b8-e380efce1130" providerId="ADAL" clId="{D2DB16C5-5F11-604A-8F2C-6070B02D9548}" dt="2022-07-22T23:38:09.932" v="940" actId="1076"/>
        <pc:sldMkLst>
          <pc:docMk/>
          <pc:sldMk cId="54542749" sldId="302"/>
        </pc:sldMkLst>
        <pc:spChg chg="add mod">
          <ac:chgData name="Kupperman, Natalie (nak5dy)" userId="75bfd726-09a3-4595-b2b8-e380efce1130" providerId="ADAL" clId="{D2DB16C5-5F11-604A-8F2C-6070B02D9548}" dt="2022-07-22T23:38:05.169" v="939" actId="255"/>
          <ac:spMkLst>
            <pc:docMk/>
            <pc:sldMk cId="54542749" sldId="302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16:35.149" v="152" actId="20577"/>
          <ac:spMkLst>
            <pc:docMk/>
            <pc:sldMk cId="54542749" sldId="302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20:57.700" v="153" actId="478"/>
          <ac:spMkLst>
            <pc:docMk/>
            <pc:sldMk cId="54542749" sldId="30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D2DB16C5-5F11-604A-8F2C-6070B02D9548}" dt="2022-07-22T17:20:58.948" v="154" actId="478"/>
          <ac:picMkLst>
            <pc:docMk/>
            <pc:sldMk cId="54542749" sldId="302"/>
            <ac:picMk id="3" creationId="{3F6661CE-CC25-93A4-6C81-1A134ABEC918}"/>
          </ac:picMkLst>
        </pc:picChg>
        <pc:picChg chg="add del mod">
          <ac:chgData name="Kupperman, Natalie (nak5dy)" userId="75bfd726-09a3-4595-b2b8-e380efce1130" providerId="ADAL" clId="{D2DB16C5-5F11-604A-8F2C-6070B02D9548}" dt="2022-07-22T17:25:58.014" v="250" actId="478"/>
          <ac:picMkLst>
            <pc:docMk/>
            <pc:sldMk cId="54542749" sldId="302"/>
            <ac:picMk id="8" creationId="{AF4BEC47-054A-3204-B5C0-41D0416B9336}"/>
          </ac:picMkLst>
        </pc:picChg>
        <pc:picChg chg="add del mod">
          <ac:chgData name="Kupperman, Natalie (nak5dy)" userId="75bfd726-09a3-4595-b2b8-e380efce1130" providerId="ADAL" clId="{D2DB16C5-5F11-604A-8F2C-6070B02D9548}" dt="2022-07-22T17:22:42.615" v="203" actId="478"/>
          <ac:picMkLst>
            <pc:docMk/>
            <pc:sldMk cId="54542749" sldId="302"/>
            <ac:picMk id="1026" creationId="{E8C02A48-5844-F9AF-99FD-181DDF43AA79}"/>
          </ac:picMkLst>
        </pc:picChg>
        <pc:picChg chg="add mod">
          <ac:chgData name="Kupperman, Natalie (nak5dy)" userId="75bfd726-09a3-4595-b2b8-e380efce1130" providerId="ADAL" clId="{D2DB16C5-5F11-604A-8F2C-6070B02D9548}" dt="2022-07-22T23:38:09.932" v="940" actId="1076"/>
          <ac:picMkLst>
            <pc:docMk/>
            <pc:sldMk cId="54542749" sldId="302"/>
            <ac:picMk id="1028" creationId="{16E25FED-8061-09BB-9675-69FAA209B0AA}"/>
          </ac:picMkLst>
        </pc:picChg>
      </pc:sldChg>
      <pc:sldChg chg="delSp modSp add mod">
        <pc:chgData name="Kupperman, Natalie (nak5dy)" userId="75bfd726-09a3-4595-b2b8-e380efce1130" providerId="ADAL" clId="{D2DB16C5-5F11-604A-8F2C-6070B02D9548}" dt="2022-07-22T17:26:28.977" v="255" actId="20577"/>
        <pc:sldMkLst>
          <pc:docMk/>
          <pc:sldMk cId="2052733549" sldId="303"/>
        </pc:sldMkLst>
        <pc:spChg chg="del">
          <ac:chgData name="Kupperman, Natalie (nak5dy)" userId="75bfd726-09a3-4595-b2b8-e380efce1130" providerId="ADAL" clId="{D2DB16C5-5F11-604A-8F2C-6070B02D9548}" dt="2022-07-22T17:25:55.878" v="249" actId="478"/>
          <ac:spMkLst>
            <pc:docMk/>
            <pc:sldMk cId="2052733549" sldId="303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28.977" v="255" actId="20577"/>
          <ac:spMkLst>
            <pc:docMk/>
            <pc:sldMk cId="2052733549" sldId="303"/>
            <ac:spMk id="5" creationId="{02C758A9-6686-7774-46AA-6FD8D01E7438}"/>
          </ac:spMkLst>
        </pc:spChg>
        <pc:picChg chg="mod">
          <ac:chgData name="Kupperman, Natalie (nak5dy)" userId="75bfd726-09a3-4595-b2b8-e380efce1130" providerId="ADAL" clId="{D2DB16C5-5F11-604A-8F2C-6070B02D9548}" dt="2022-07-22T17:26:17.509" v="254" actId="1076"/>
          <ac:picMkLst>
            <pc:docMk/>
            <pc:sldMk cId="2052733549" sldId="303"/>
            <ac:picMk id="8" creationId="{AF4BEC47-054A-3204-B5C0-41D0416B9336}"/>
          </ac:picMkLst>
        </pc:picChg>
        <pc:picChg chg="del">
          <ac:chgData name="Kupperman, Natalie (nak5dy)" userId="75bfd726-09a3-4595-b2b8-e380efce1130" providerId="ADAL" clId="{D2DB16C5-5F11-604A-8F2C-6070B02D9548}" dt="2022-07-22T17:25:50.916" v="247" actId="478"/>
          <ac:picMkLst>
            <pc:docMk/>
            <pc:sldMk cId="2052733549" sldId="303"/>
            <ac:picMk id="1028" creationId="{16E25FED-8061-09BB-9675-69FAA209B0AA}"/>
          </ac:picMkLst>
        </pc:picChg>
      </pc:sldChg>
      <pc:sldChg chg="addSp delSp modSp add mod ord">
        <pc:chgData name="Kupperman, Natalie (nak5dy)" userId="75bfd726-09a3-4595-b2b8-e380efce1130" providerId="ADAL" clId="{D2DB16C5-5F11-604A-8F2C-6070B02D9548}" dt="2022-07-22T23:38:38.816" v="942" actId="14100"/>
        <pc:sldMkLst>
          <pc:docMk/>
          <pc:sldMk cId="2973527046" sldId="304"/>
        </pc:sldMkLst>
        <pc:spChg chg="mod">
          <ac:chgData name="Kupperman, Natalie (nak5dy)" userId="75bfd726-09a3-4595-b2b8-e380efce1130" providerId="ADAL" clId="{D2DB16C5-5F11-604A-8F2C-6070B02D9548}" dt="2022-07-22T23:38:38.816" v="942" actId="14100"/>
          <ac:spMkLst>
            <pc:docMk/>
            <pc:sldMk cId="2973527046" sldId="304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52.768" v="265" actId="20577"/>
          <ac:spMkLst>
            <pc:docMk/>
            <pc:sldMk cId="2973527046" sldId="30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17:26:54.704" v="267" actId="27636"/>
          <ac:spMkLst>
            <pc:docMk/>
            <pc:sldMk cId="2973527046" sldId="304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D2DB16C5-5F11-604A-8F2C-6070B02D9548}" dt="2022-07-22T17:39:27.086" v="447" actId="1076"/>
          <ac:picMkLst>
            <pc:docMk/>
            <pc:sldMk cId="2973527046" sldId="304"/>
            <ac:picMk id="4" creationId="{AE400551-CFB6-7C1B-303A-8E6AE93951E4}"/>
          </ac:picMkLst>
        </pc:picChg>
        <pc:picChg chg="add del mod modCrop">
          <ac:chgData name="Kupperman, Natalie (nak5dy)" userId="75bfd726-09a3-4595-b2b8-e380efce1130" providerId="ADAL" clId="{D2DB16C5-5F11-604A-8F2C-6070B02D9548}" dt="2022-07-22T17:39:18.315" v="445" actId="478"/>
          <ac:picMkLst>
            <pc:docMk/>
            <pc:sldMk cId="2973527046" sldId="304"/>
            <ac:picMk id="7" creationId="{8E85C1F2-0C36-A0B6-37AB-14509FAF86EA}"/>
          </ac:picMkLst>
        </pc:picChg>
        <pc:picChg chg="del">
          <ac:chgData name="Kupperman, Natalie (nak5dy)" userId="75bfd726-09a3-4595-b2b8-e380efce1130" providerId="ADAL" clId="{D2DB16C5-5F11-604A-8F2C-6070B02D9548}" dt="2022-07-22T17:26:54.683" v="266" actId="478"/>
          <ac:picMkLst>
            <pc:docMk/>
            <pc:sldMk cId="2973527046" sldId="304"/>
            <ac:picMk id="1028" creationId="{16E25FED-8061-09BB-9675-69FAA209B0AA}"/>
          </ac:picMkLst>
        </pc:picChg>
      </pc:sldChg>
      <pc:sldChg chg="delSp add del mod">
        <pc:chgData name="Kupperman, Natalie (nak5dy)" userId="75bfd726-09a3-4595-b2b8-e380efce1130" providerId="ADAL" clId="{D2DB16C5-5F11-604A-8F2C-6070B02D9548}" dt="2022-07-22T17:40:55.764" v="543" actId="2696"/>
        <pc:sldMkLst>
          <pc:docMk/>
          <pc:sldMk cId="3668909010" sldId="305"/>
        </pc:sldMkLst>
        <pc:spChg chg="del">
          <ac:chgData name="Kupperman, Natalie (nak5dy)" userId="75bfd726-09a3-4595-b2b8-e380efce1130" providerId="ADAL" clId="{D2DB16C5-5F11-604A-8F2C-6070B02D9548}" dt="2022-07-22T17:28:16.209" v="343" actId="478"/>
          <ac:spMkLst>
            <pc:docMk/>
            <pc:sldMk cId="3668909010" sldId="305"/>
            <ac:spMk id="2" creationId="{0535E5C6-79D2-F8B0-0494-EB7D77DEC1B6}"/>
          </ac:spMkLst>
        </pc:spChg>
        <pc:picChg chg="del">
          <ac:chgData name="Kupperman, Natalie (nak5dy)" userId="75bfd726-09a3-4595-b2b8-e380efce1130" providerId="ADAL" clId="{D2DB16C5-5F11-604A-8F2C-6070B02D9548}" dt="2022-07-22T17:28:17.596" v="344" actId="478"/>
          <ac:picMkLst>
            <pc:docMk/>
            <pc:sldMk cId="3668909010" sldId="305"/>
            <ac:picMk id="4" creationId="{AE400551-CFB6-7C1B-303A-8E6AE93951E4}"/>
          </ac:picMkLst>
        </pc:picChg>
      </pc:sldChg>
      <pc:sldChg chg="modSp add mod">
        <pc:chgData name="Kupperman, Natalie (nak5dy)" userId="75bfd726-09a3-4595-b2b8-e380efce1130" providerId="ADAL" clId="{D2DB16C5-5F11-604A-8F2C-6070B02D9548}" dt="2022-07-22T23:39:12.242" v="944" actId="1076"/>
        <pc:sldMkLst>
          <pc:docMk/>
          <pc:sldMk cId="3564899706" sldId="306"/>
        </pc:sldMkLst>
        <pc:spChg chg="mod">
          <ac:chgData name="Kupperman, Natalie (nak5dy)" userId="75bfd726-09a3-4595-b2b8-e380efce1130" providerId="ADAL" clId="{D2DB16C5-5F11-604A-8F2C-6070B02D9548}" dt="2022-07-22T23:39:12.242" v="944" actId="1076"/>
          <ac:spMkLst>
            <pc:docMk/>
            <pc:sldMk cId="3564899706" sldId="306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39:56.682" v="470" actId="20577"/>
          <ac:spMkLst>
            <pc:docMk/>
            <pc:sldMk cId="3564899706" sldId="306"/>
            <ac:spMk id="5" creationId="{02C758A9-6686-7774-46AA-6FD8D01E74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1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30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09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94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62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0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26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24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7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4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45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4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1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9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3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1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1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4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15000" y="195171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615000" y="2815834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;p14">
            <a:extLst>
              <a:ext uri="{FF2B5EF4-FFF2-40B4-BE49-F238E27FC236}">
                <a16:creationId xmlns:a16="http://schemas.microsoft.com/office/drawing/2014/main" id="{5E69E80F-1171-38FF-484A-DE495E0B3840}"/>
              </a:ext>
            </a:extLst>
          </p:cNvPr>
          <p:cNvSpPr txBox="1">
            <a:spLocks/>
          </p:cNvSpPr>
          <p:nvPr/>
        </p:nvSpPr>
        <p:spPr>
          <a:xfrm>
            <a:off x="615000" y="2809820"/>
            <a:ext cx="7773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4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3: Descriptive Statistics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38836"/>
            <a:ext cx="8081844" cy="8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Average </a:t>
            </a:r>
            <a:r>
              <a:rPr lang="en-US" sz="1600" b="0" dirty="0" err="1">
                <a:solidFill>
                  <a:srgbClr val="1A2835"/>
                </a:solidFill>
              </a:rPr>
              <a:t>sqaured</a:t>
            </a:r>
            <a:r>
              <a:rPr lang="en-US" sz="1600" b="0" dirty="0">
                <a:solidFill>
                  <a:srgbClr val="1A2835"/>
                </a:solidFill>
              </a:rPr>
              <a:t> distance from the data point to the data’s mean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greater the value – the more spread out the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49" y="2387692"/>
            <a:ext cx="5260311" cy="149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A65B3-99F3-4A29-3D9D-CD13694EA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68" r="33401" b="75108"/>
          <a:stretch/>
        </p:blipFill>
        <p:spPr>
          <a:xfrm>
            <a:off x="6658376" y="2574380"/>
            <a:ext cx="1801299" cy="723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35E0E-9C44-3694-9C6D-F9886674DCEC}"/>
              </a:ext>
            </a:extLst>
          </p:cNvPr>
          <p:cNvSpPr txBox="1"/>
          <p:nvPr/>
        </p:nvSpPr>
        <p:spPr>
          <a:xfrm>
            <a:off x="3410093" y="43451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74155-309A-16C0-476E-ABDFA9B4D7B7}"/>
                  </a:ext>
                </a:extLst>
              </p:cNvPr>
              <p:cNvSpPr txBox="1"/>
              <p:nvPr/>
            </p:nvSpPr>
            <p:spPr>
              <a:xfrm>
                <a:off x="3464462" y="3749725"/>
                <a:ext cx="1694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74155-309A-16C0-476E-ABDFA9B4D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62" y="3749725"/>
                <a:ext cx="169469" cy="215444"/>
              </a:xfrm>
              <a:prstGeom prst="rect">
                <a:avLst/>
              </a:prstGeom>
              <a:blipFill>
                <a:blip r:embed="rId7"/>
                <a:stretch>
                  <a:fillRect l="-21429" r="-4642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52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5685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Square root of the variance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Easier to understand (native units of measurement)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49" y="2412773"/>
            <a:ext cx="5260311" cy="149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6CDD58-5F91-7780-4316-D0BBD46D1A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24" t="23244" r="34422" b="50000"/>
          <a:stretch/>
        </p:blipFill>
        <p:spPr>
          <a:xfrm>
            <a:off x="6354268" y="2773704"/>
            <a:ext cx="1732547" cy="777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03DA4-343B-0F56-1F4B-D9A9B77027E3}"/>
                  </a:ext>
                </a:extLst>
              </p:cNvPr>
              <p:cNvSpPr txBox="1"/>
              <p:nvPr/>
            </p:nvSpPr>
            <p:spPr>
              <a:xfrm>
                <a:off x="3464462" y="3749725"/>
                <a:ext cx="1694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03DA4-343B-0F56-1F4B-D9A9B77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62" y="3749725"/>
                <a:ext cx="169469" cy="215444"/>
              </a:xfrm>
              <a:prstGeom prst="rect">
                <a:avLst/>
              </a:prstGeom>
              <a:blipFill>
                <a:blip r:embed="rId7"/>
                <a:stretch>
                  <a:fillRect l="-21429" r="-4642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89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9185A-2483-2E85-34BE-A22A7B0EE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1451019" y="1118303"/>
            <a:ext cx="5388192" cy="145344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DB590-F674-81D1-9A0A-ADAF32C16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556" y="2571750"/>
            <a:ext cx="6866313" cy="1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25843" y="1042898"/>
            <a:ext cx="8081844" cy="341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Ordered observations are partitioned into groups of equal size. The (observed) values which separate the groups are called quantiles.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dirty="0"/>
              <a:t>Quartiles</a:t>
            </a:r>
            <a:r>
              <a:rPr lang="en-US" sz="1600" b="0" dirty="0"/>
              <a:t>: equally sized groups consisting of 25% of observations each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.25</a:t>
            </a:r>
            <a:r>
              <a:rPr lang="en-US" sz="1600" b="0" dirty="0"/>
              <a:t>: The first quartile is the smallest observation for which holds that 25%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.50</a:t>
            </a:r>
            <a:r>
              <a:rPr lang="en-US" sz="1600" b="0" dirty="0"/>
              <a:t>: The second quartile is the smallest observation for which holds that 50%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.75 </a:t>
            </a:r>
            <a:r>
              <a:rPr lang="en-US" sz="1600" b="0" dirty="0"/>
              <a:t>: The third quartile is the smallest observation for which holds that 75% of all observations are smaller or equal to it.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44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117866"/>
            <a:ext cx="8081844" cy="305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The construction principle is similar for other quantiles: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Quintiles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.4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5 </a:t>
            </a:r>
            <a:r>
              <a:rPr lang="en-US" sz="1600" b="0" dirty="0"/>
              <a:t>equally sized groups consisting of 20%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Deciles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10 </a:t>
            </a:r>
            <a:r>
              <a:rPr lang="en-US" sz="1600" b="0" dirty="0"/>
              <a:t>equally sized groups consisting of 10%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Percentiles</a:t>
            </a:r>
            <a:r>
              <a:rPr lang="en-US" sz="1600" b="0" dirty="0"/>
              <a:t>:  more generally,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is the p percentile;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is the smallest value for which holds at least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of observations that are smaller than or equal to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600" b="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4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49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F546AA-580C-BF13-0138-2FA8BB70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68" y="1123418"/>
            <a:ext cx="5472663" cy="33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90204" y="316902"/>
            <a:ext cx="8717059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Range and IQR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27E6812F-29F8-BFEF-AEAB-B98BF1DF0C82}"/>
              </a:ext>
            </a:extLst>
          </p:cNvPr>
          <p:cNvSpPr txBox="1">
            <a:spLocks/>
          </p:cNvSpPr>
          <p:nvPr/>
        </p:nvSpPr>
        <p:spPr>
          <a:xfrm>
            <a:off x="659759" y="108656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Range: difference between max value and minimum value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IQR: difference between Q</a:t>
            </a:r>
            <a:r>
              <a:rPr lang="en-US" sz="1600" b="0" baseline="-25000" dirty="0">
                <a:solidFill>
                  <a:srgbClr val="1A2835"/>
                </a:solidFill>
              </a:rPr>
              <a:t>3</a:t>
            </a:r>
            <a:r>
              <a:rPr lang="en-US" sz="1600" b="0" dirty="0">
                <a:solidFill>
                  <a:srgbClr val="1A2835"/>
                </a:solidFill>
              </a:rPr>
              <a:t> and Q</a:t>
            </a:r>
            <a:r>
              <a:rPr lang="en-US" sz="1600" b="0" baseline="-25000" dirty="0">
                <a:solidFill>
                  <a:srgbClr val="1A2835"/>
                </a:solidFill>
              </a:rPr>
              <a:t>2</a:t>
            </a:r>
            <a:r>
              <a:rPr lang="en-US" sz="1600" b="0" dirty="0">
                <a:solidFill>
                  <a:srgbClr val="1A2835"/>
                </a:solidFill>
              </a:rPr>
              <a:t> (</a:t>
            </a:r>
            <a:r>
              <a:rPr lang="en-US" sz="1600" b="0" dirty="0" err="1">
                <a:solidFill>
                  <a:srgbClr val="1A2835"/>
                </a:solidFill>
              </a:rPr>
              <a:t>e.g.,the</a:t>
            </a:r>
            <a:r>
              <a:rPr lang="en-US" sz="1600" b="0" dirty="0">
                <a:solidFill>
                  <a:srgbClr val="1A2835"/>
                </a:solidFill>
              </a:rPr>
              <a:t> ‘mid-spread’)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5C086A-B51A-B6E8-2331-C843EAAA1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06" y="1968521"/>
            <a:ext cx="7281949" cy="26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Boxplot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Box Plot | Simply Psychology">
            <a:extLst>
              <a:ext uri="{FF2B5EF4-FFF2-40B4-BE49-F238E27FC236}">
                <a16:creationId xmlns:a16="http://schemas.microsoft.com/office/drawing/2014/main" id="{EBA5D4FD-25FC-76DF-6023-B46B99E3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23" y="1322221"/>
            <a:ext cx="4871258" cy="24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3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4"/>
            <a:ext cx="8081844" cy="91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Covariance measure the co-variation of X and Y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e.g., to what extent and in which direction does Y co-vary with X?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A74BB-9304-1B08-9A66-784BAD99F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47"/>
          <a:stretch/>
        </p:blipFill>
        <p:spPr>
          <a:xfrm>
            <a:off x="2508250" y="2379944"/>
            <a:ext cx="4127500" cy="1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1C805-7FB1-E454-6886-0D94D98E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1117505"/>
            <a:ext cx="5018735" cy="3326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D06F55-6CCF-BB3E-BD6B-449DBFE6B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47"/>
          <a:stretch/>
        </p:blipFill>
        <p:spPr>
          <a:xfrm>
            <a:off x="5175823" y="478535"/>
            <a:ext cx="2868147" cy="7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0565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Descriptive Statistics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1591" y="884167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18195" y="1044634"/>
            <a:ext cx="8081844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Center</a:t>
            </a:r>
            <a:r>
              <a:rPr lang="en-US" sz="1600" b="0" dirty="0">
                <a:solidFill>
                  <a:srgbClr val="1A2835"/>
                </a:solidFill>
              </a:rPr>
              <a:t>: mean, median, mode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Spread</a:t>
            </a:r>
            <a:r>
              <a:rPr lang="en-US" sz="1600" b="0" dirty="0">
                <a:solidFill>
                  <a:srgbClr val="1A2835"/>
                </a:solidFill>
              </a:rPr>
              <a:t>: standard deviation, variance, range interquartile range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Relationship Between Variables: </a:t>
            </a:r>
            <a:r>
              <a:rPr lang="en-US" sz="1600" b="0" dirty="0">
                <a:solidFill>
                  <a:srgbClr val="1A2835"/>
                </a:solidFill>
              </a:rPr>
              <a:t>covariance and correlation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2FD24-38A2-3D6A-EB29-4473513FC304}"/>
              </a:ext>
            </a:extLst>
          </p:cNvPr>
          <p:cNvSpPr/>
          <p:nvPr/>
        </p:nvSpPr>
        <p:spPr>
          <a:xfrm>
            <a:off x="2159143" y="2909631"/>
            <a:ext cx="989693" cy="507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D4C3EC-180E-90FD-B789-503E5C6C1BF7}"/>
              </a:ext>
            </a:extLst>
          </p:cNvPr>
          <p:cNvSpPr/>
          <p:nvPr/>
        </p:nvSpPr>
        <p:spPr>
          <a:xfrm>
            <a:off x="4804792" y="2517718"/>
            <a:ext cx="1500720" cy="14575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67F879-A384-0103-2EF5-CEC253336247}"/>
              </a:ext>
            </a:extLst>
          </p:cNvPr>
          <p:cNvCxnSpPr/>
          <p:nvPr/>
        </p:nvCxnSpPr>
        <p:spPr>
          <a:xfrm flipH="1">
            <a:off x="3217588" y="3335006"/>
            <a:ext cx="1587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CDFB0-61E1-4387-2F31-29D07B94353D}"/>
              </a:ext>
            </a:extLst>
          </p:cNvPr>
          <p:cNvCxnSpPr>
            <a:cxnSpLocks/>
          </p:cNvCxnSpPr>
          <p:nvPr/>
        </p:nvCxnSpPr>
        <p:spPr>
          <a:xfrm>
            <a:off x="3204353" y="2992393"/>
            <a:ext cx="16004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853CB2-E2DC-5A05-669F-1C35378BF9BD}"/>
              </a:ext>
            </a:extLst>
          </p:cNvPr>
          <p:cNvSpPr txBox="1"/>
          <p:nvPr/>
        </p:nvSpPr>
        <p:spPr>
          <a:xfrm>
            <a:off x="3447658" y="3331471"/>
            <a:ext cx="1143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Data Collection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F4BAD-79CF-12B6-8914-21EBE9147787}"/>
              </a:ext>
            </a:extLst>
          </p:cNvPr>
          <p:cNvSpPr txBox="1"/>
          <p:nvPr/>
        </p:nvSpPr>
        <p:spPr>
          <a:xfrm>
            <a:off x="3591131" y="2725991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Inference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3"/>
            <a:ext cx="8081844" cy="3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Again,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dirty="0">
                <a:solidFill>
                  <a:srgbClr val="1A2835"/>
                </a:solidFill>
              </a:rPr>
              <a:t> measures the co-variation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, e.g., to what extent and in which direction does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co-vary with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?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lvl="2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</a:t>
            </a:r>
            <a:r>
              <a:rPr lang="en-US" sz="1600" b="0" dirty="0">
                <a:solidFill>
                  <a:srgbClr val="1A2835"/>
                </a:solidFill>
              </a:rPr>
              <a:t>: positive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increases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positive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</a:t>
            </a:r>
            <a:r>
              <a:rPr lang="en-US" sz="1600" b="0" dirty="0">
                <a:solidFill>
                  <a:srgbClr val="1A2835"/>
                </a:solidFill>
              </a:rPr>
              <a:t>: negative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decreases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negative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1600" b="0" dirty="0">
                <a:solidFill>
                  <a:srgbClr val="1A2835"/>
                </a:solidFill>
              </a:rPr>
              <a:t>: no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varies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;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is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zero</a:t>
            </a:r>
          </a:p>
        </p:txBody>
      </p:sp>
    </p:spTree>
    <p:extLst>
      <p:ext uri="{BB962C8B-B14F-4D97-AF65-F5344CB8AC3E}">
        <p14:creationId xmlns:p14="http://schemas.microsoft.com/office/powerpoint/2010/main" val="58569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939098"/>
            <a:ext cx="8081844" cy="194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covariance depends on the units of measurement and is frequently not easy to interpret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However, we can use the covariance to construct a standardized measure that indicates the strength of the linear relationship between two continuous variables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: the correlation coefficient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C31CF-D780-0C23-1147-11ECB5171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2735646"/>
            <a:ext cx="498901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502291" y="939098"/>
            <a:ext cx="8248494" cy="325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correlation coefficient represents a standardized covariance and is always between –1 and +1.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use the correlation coefficient for assessing the strength of the linear relationship between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: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  </a:t>
            </a:r>
            <a:r>
              <a:rPr lang="en-US" sz="1600" b="0" dirty="0">
                <a:solidFill>
                  <a:srgbClr val="1A2835"/>
                </a:solidFill>
              </a:rPr>
              <a:t>indicates a perfect positive linear relationship. 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  </a:t>
            </a:r>
            <a:r>
              <a:rPr lang="en-US" sz="1600" b="0" dirty="0">
                <a:solidFill>
                  <a:srgbClr val="1A2835"/>
                </a:solidFill>
              </a:rPr>
              <a:t>indicates a perfect negative linear relationship.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  </a:t>
            </a:r>
            <a:r>
              <a:rPr lang="en-US" sz="1600" b="0" dirty="0">
                <a:solidFill>
                  <a:srgbClr val="1A2835"/>
                </a:solidFill>
              </a:rPr>
              <a:t>indicates that there is no (linear)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078549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B5733-7729-F96D-32F1-BA7346A4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101" y="1056142"/>
            <a:ext cx="5434786" cy="33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6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488FF-CDB8-B2E0-CBFE-6B54D9D537E8}"/>
              </a:ext>
            </a:extLst>
          </p:cNvPr>
          <p:cNvSpPr txBox="1"/>
          <p:nvPr/>
        </p:nvSpPr>
        <p:spPr>
          <a:xfrm>
            <a:off x="639747" y="1080390"/>
            <a:ext cx="8101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The correlation coefficient is appropriate for (most) linear relationships. Whenever relations deviate from linearity the linear correlation is misleading.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Examples where the simple correlation coefficient is not really informative: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9F968-30CE-CEE9-005E-3B870DCC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79" y="2287474"/>
            <a:ext cx="3488459" cy="25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60090" y="39638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5C15953-52E6-6059-B82F-3D65534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8" y="1319077"/>
            <a:ext cx="6591283" cy="3245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1BA98-03FA-B021-FA42-410559F850DD}"/>
              </a:ext>
            </a:extLst>
          </p:cNvPr>
          <p:cNvSpPr txBox="1"/>
          <p:nvPr/>
        </p:nvSpPr>
        <p:spPr>
          <a:xfrm>
            <a:off x="3915109" y="751772"/>
            <a:ext cx="4727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of a </a:t>
            </a:r>
            <a:r>
              <a:rPr lang="en-US" dirty="0" err="1"/>
              <a:t>dataframe</a:t>
            </a:r>
            <a:r>
              <a:rPr lang="en-US" dirty="0"/>
              <a:t> are accessed by the “</a:t>
            </a:r>
            <a:r>
              <a:rPr lang="en-US" b="1" dirty="0"/>
              <a:t>$</a:t>
            </a:r>
            <a:r>
              <a:rPr lang="en-US" dirty="0"/>
              <a:t>” operator</a:t>
            </a:r>
          </a:p>
          <a:p>
            <a:r>
              <a:rPr lang="en-US" dirty="0"/>
              <a:t>&gt; </a:t>
            </a:r>
            <a:r>
              <a:rPr lang="en-US" dirty="0" err="1"/>
              <a:t>mtcars</a:t>
            </a:r>
            <a:r>
              <a:rPr lang="en-US" b="1" dirty="0" err="1"/>
              <a:t>$</a:t>
            </a:r>
            <a:r>
              <a:rPr lang="en-US" dirty="0" err="1"/>
              <a:t>mpg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29851" y="45180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0FE93833-9686-F805-5AA7-28EC4B4AC7FE}"/>
              </a:ext>
            </a:extLst>
          </p:cNvPr>
          <p:cNvSpPr txBox="1">
            <a:spLocks/>
          </p:cNvSpPr>
          <p:nvPr/>
        </p:nvSpPr>
        <p:spPr>
          <a:xfrm>
            <a:off x="659759" y="1088987"/>
            <a:ext cx="8081844" cy="91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want to summarize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Check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0C69E12-C5F0-85CA-0E45-7F7BCCA2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10" y="2104488"/>
            <a:ext cx="5153781" cy="27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the average of a data 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1DE2E-EEF2-CB45-11DB-D28106738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93"/>
          <a:stretch/>
        </p:blipFill>
        <p:spPr>
          <a:xfrm>
            <a:off x="1003246" y="1917160"/>
            <a:ext cx="7137507" cy="767852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225AA4A-181C-8CE3-7325-AC8509EA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91" y="2890520"/>
            <a:ext cx="7390015" cy="9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Median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median is the middle of the set of numbers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9418F97C-E825-A58F-F059-C407C852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5" y="2290926"/>
            <a:ext cx="7104370" cy="9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Mode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15096"/>
            <a:ext cx="8081844" cy="97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mode is the most common number in a data set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does not have a standard in-built function to compute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6AD8D92-A3C7-198B-0100-10BA6E291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7" y="2755598"/>
            <a:ext cx="3906777" cy="1932202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741618-7CBF-551A-3265-BF1AFAC70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85" y="2755598"/>
            <a:ext cx="4100378" cy="1172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4DAD36-1CA9-9F99-35D6-2AA9552B9A96}"/>
              </a:ext>
            </a:extLst>
          </p:cNvPr>
          <p:cNvSpPr txBox="1"/>
          <p:nvPr/>
        </p:nvSpPr>
        <p:spPr>
          <a:xfrm>
            <a:off x="545625" y="2417861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count &amp; 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66B9B-4FA1-CE10-527E-86222F41BC36}"/>
              </a:ext>
            </a:extLst>
          </p:cNvPr>
          <p:cNvSpPr txBox="1"/>
          <p:nvPr/>
        </p:nvSpPr>
        <p:spPr>
          <a:xfrm>
            <a:off x="4802075" y="2420977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a function</a:t>
            </a:r>
          </a:p>
        </p:txBody>
      </p:sp>
    </p:spTree>
    <p:extLst>
      <p:ext uri="{BB962C8B-B14F-4D97-AF65-F5344CB8AC3E}">
        <p14:creationId xmlns:p14="http://schemas.microsoft.com/office/powerpoint/2010/main" val="14138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Effect of Outliers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more sensitive to outliers</a:t>
            </a:r>
          </a:p>
        </p:txBody>
      </p:sp>
      <p:pic>
        <p:nvPicPr>
          <p:cNvPr id="1028" name="Picture 4" descr="Statistics Without Tears by Derek Rowntree Summary Notes | Naveed Janmohamed">
            <a:extLst>
              <a:ext uri="{FF2B5EF4-FFF2-40B4-BE49-F238E27FC236}">
                <a16:creationId xmlns:a16="http://schemas.microsoft.com/office/drawing/2014/main" id="{16E25FED-8061-09BB-9675-69FAA209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52" y="2074225"/>
            <a:ext cx="5540544" cy="20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F4BEC47-054A-3204-B5C0-41D0416B9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50" y="1341829"/>
            <a:ext cx="6306299" cy="31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3549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purl.org/dc/dcmitype/"/>
    <ds:schemaRef ds:uri="035046a3-0870-4de8-a2b6-ab45b558766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2ce3ef8a-6422-4f30-a28b-b1df238c3260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794</Words>
  <Application>Microsoft Office PowerPoint</Application>
  <PresentationFormat>On-screen Show (16:9)</PresentationFormat>
  <Paragraphs>107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Franklin Gothic Book</vt:lpstr>
      <vt:lpstr>Times New Roman</vt:lpstr>
      <vt:lpstr>Cambria Math</vt:lpstr>
      <vt:lpstr>Courier New</vt:lpstr>
      <vt:lpstr>Franklin Gothic</vt:lpstr>
      <vt:lpstr>Arial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Corliss, Bruce A (bac7wj)</cp:lastModifiedBy>
  <cp:revision>4</cp:revision>
  <dcterms:modified xsi:type="dcterms:W3CDTF">2023-01-22T00:07:23Z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